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7" autoAdjust="0"/>
  </p:normalViewPr>
  <p:slideViewPr>
    <p:cSldViewPr>
      <p:cViewPr varScale="1">
        <p:scale>
          <a:sx n="71" d="100"/>
          <a:sy n="71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2E3831B-E082-4B71-BD83-966BDD32DF09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ileystudentwiki.wikispaces.com/" TargetMode="External"/><Relationship Id="rId2" Type="http://schemas.openxmlformats.org/officeDocument/2006/relationships/hyperlink" Target="http://msross3rdgradeclass.wikispace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msross3rdgradeclass.wikispaces.com/Class+Schedul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sross3rdgradeclass.wikispaces.com/Curriculum-+Writing" TargetMode="External"/><Relationship Id="rId2" Type="http://schemas.openxmlformats.org/officeDocument/2006/relationships/hyperlink" Target="http://msross3rdgradeclass.wikispaces.com/Curriculum-+Readi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sross3rdgradeclass.wikispaces.com/Curriculum-+Science" TargetMode="External"/><Relationship Id="rId5" Type="http://schemas.openxmlformats.org/officeDocument/2006/relationships/hyperlink" Target="http://msross3rdgradeclass.wikispaces.com/Curriculum-+Social+Studies" TargetMode="External"/><Relationship Id="rId4" Type="http://schemas.openxmlformats.org/officeDocument/2006/relationships/hyperlink" Target="http://msross3rdgradeclass.wikispaces.com/Curriculum-+Math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Open House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Gretchen Ross</a:t>
            </a:r>
          </a:p>
          <a:p>
            <a:r>
              <a:rPr lang="en-US" dirty="0" smtClean="0"/>
              <a:t>Third Grade</a:t>
            </a:r>
          </a:p>
          <a:p>
            <a:r>
              <a:rPr lang="en-US" dirty="0" smtClean="0"/>
              <a:t>2011-2012</a:t>
            </a: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  Monkey</a:t>
            </a:r>
          </a:p>
          <a:p>
            <a:r>
              <a:rPr lang="en-US" dirty="0" smtClean="0"/>
              <a:t>Doodle sign-up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and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http://msross3rdgradeclass.wikispaces.com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Newsletters</a:t>
            </a:r>
            <a:endParaRPr lang="en-US" dirty="0" smtClean="0"/>
          </a:p>
          <a:p>
            <a:r>
              <a:rPr lang="en-US" dirty="0" smtClean="0"/>
              <a:t>Homework</a:t>
            </a:r>
          </a:p>
          <a:p>
            <a:r>
              <a:rPr lang="en-US" dirty="0" smtClean="0"/>
              <a:t>Monday Folders</a:t>
            </a:r>
          </a:p>
          <a:p>
            <a:r>
              <a:rPr lang="en-US" dirty="0" smtClean="0"/>
              <a:t>Website in the works!</a:t>
            </a:r>
          </a:p>
          <a:p>
            <a:r>
              <a:rPr lang="en-US" dirty="0" smtClean="0">
                <a:hlinkClick r:id="rId3"/>
              </a:rPr>
              <a:t>http://wileystudentwiki.wikispaces.com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Ms. Ross</a:t>
            </a:r>
          </a:p>
          <a:p>
            <a:r>
              <a:rPr lang="en-US" dirty="0" smtClean="0"/>
              <a:t>Schedule</a:t>
            </a:r>
          </a:p>
          <a:p>
            <a:r>
              <a:rPr lang="en-US" dirty="0" smtClean="0"/>
              <a:t>Curriculum</a:t>
            </a:r>
          </a:p>
          <a:p>
            <a:r>
              <a:rPr lang="en-US" dirty="0" smtClean="0"/>
              <a:t>Daily 5 and CAFE</a:t>
            </a:r>
          </a:p>
          <a:p>
            <a:r>
              <a:rPr lang="en-US" dirty="0" smtClean="0"/>
              <a:t>Behavior Plan</a:t>
            </a:r>
          </a:p>
          <a:p>
            <a:r>
              <a:rPr lang="en-US" dirty="0" smtClean="0"/>
              <a:t>Third Grade PLT</a:t>
            </a:r>
          </a:p>
          <a:p>
            <a:r>
              <a:rPr lang="en-US" dirty="0" smtClean="0"/>
              <a:t>Team Time</a:t>
            </a:r>
          </a:p>
          <a:p>
            <a:r>
              <a:rPr lang="en-US" dirty="0" smtClean="0"/>
              <a:t>Field Trips</a:t>
            </a:r>
          </a:p>
          <a:p>
            <a:r>
              <a:rPr lang="en-US" dirty="0" smtClean="0"/>
              <a:t>Conferences</a:t>
            </a:r>
          </a:p>
          <a:p>
            <a:r>
              <a:rPr lang="en-US" dirty="0" smtClean="0"/>
              <a:t>Wikispaces.com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http://msross3rdgradeclass.wikispaces.com/Class+Schedule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Electives Start Monday, September 19</a:t>
            </a:r>
            <a:r>
              <a:rPr lang="en-US" baseline="30000" dirty="0" smtClean="0"/>
              <a:t>th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3080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http://msross3rdgradeclass.wikispaces.com/Curriculum-+</a:t>
            </a:r>
            <a:r>
              <a:rPr lang="en-US" dirty="0" smtClean="0">
                <a:hlinkClick r:id="rId2"/>
              </a:rPr>
              <a:t>Reading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http://msross3rdgradeclass.wikispaces.com/Curriculum-+</a:t>
            </a:r>
            <a:r>
              <a:rPr lang="en-US" dirty="0" smtClean="0">
                <a:hlinkClick r:id="rId3"/>
              </a:rPr>
              <a:t>Writing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http://msross3rdgradeclass.wikispaces.com/Curriculum-+</a:t>
            </a:r>
            <a:r>
              <a:rPr lang="en-US" dirty="0" smtClean="0">
                <a:hlinkClick r:id="rId4"/>
              </a:rPr>
              <a:t>Math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http://msross3rdgradeclass.wikispaces.com/Curriculum-+</a:t>
            </a:r>
            <a:r>
              <a:rPr lang="en-US" dirty="0" smtClean="0">
                <a:hlinkClick r:id="rId5"/>
              </a:rPr>
              <a:t>Social+Studies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http://msross3rdgradeclass.wikispaces.com/Curriculum-+</a:t>
            </a:r>
            <a:r>
              <a:rPr lang="en-US" dirty="0" smtClean="0">
                <a:hlinkClick r:id="rId6"/>
              </a:rPr>
              <a:t>Science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Daily</a:t>
            </a:r>
            <a:r>
              <a:rPr lang="en-US" dirty="0" smtClean="0"/>
              <a:t> </a:t>
            </a:r>
            <a:r>
              <a:rPr lang="en-US" dirty="0" smtClean="0"/>
              <a:t>PBIS Report</a:t>
            </a:r>
          </a:p>
          <a:p>
            <a:r>
              <a:rPr lang="en-US" dirty="0" smtClean="0"/>
              <a:t>One </a:t>
            </a:r>
            <a:r>
              <a:rPr lang="en-US" dirty="0" smtClean="0"/>
              <a:t>sticker </a:t>
            </a:r>
            <a:r>
              <a:rPr lang="en-US" dirty="0" smtClean="0"/>
              <a:t>a </a:t>
            </a:r>
            <a:r>
              <a:rPr lang="en-US" dirty="0" smtClean="0"/>
              <a:t>day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The Wiley Way</a:t>
            </a:r>
            <a:r>
              <a:rPr lang="en-US" dirty="0" smtClean="0"/>
              <a:t>:</a:t>
            </a:r>
            <a:endParaRPr lang="en-US" dirty="0" smtClean="0"/>
          </a:p>
          <a:p>
            <a:r>
              <a:rPr lang="en-US" dirty="0" smtClean="0"/>
              <a:t>Respect Yourself</a:t>
            </a:r>
          </a:p>
          <a:p>
            <a:r>
              <a:rPr lang="en-US" dirty="0" smtClean="0"/>
              <a:t>Respect Others</a:t>
            </a:r>
          </a:p>
          <a:p>
            <a:r>
              <a:rPr lang="en-US" dirty="0" smtClean="0"/>
              <a:t>Respect Your School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Grade PLT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Second Grade Teachers </a:t>
            </a:r>
            <a:r>
              <a:rPr lang="en-US" dirty="0" err="1" smtClean="0"/>
              <a:t>andMrs</a:t>
            </a:r>
            <a:r>
              <a:rPr lang="en-US" dirty="0" smtClean="0"/>
              <a:t>. </a:t>
            </a:r>
            <a:r>
              <a:rPr lang="en-US" dirty="0" err="1" smtClean="0"/>
              <a:t>Hickle</a:t>
            </a:r>
            <a:endParaRPr lang="en-US" dirty="0" smtClean="0"/>
          </a:p>
          <a:p>
            <a:r>
              <a:rPr lang="en-US" dirty="0" smtClean="0"/>
              <a:t>Meet every Wednesday to review pre and post assessment data</a:t>
            </a:r>
          </a:p>
          <a:p>
            <a:r>
              <a:rPr lang="en-US" dirty="0" smtClean="0"/>
              <a:t>Share resources and ideas</a:t>
            </a:r>
          </a:p>
          <a:p>
            <a:r>
              <a:rPr lang="en-US" dirty="0" smtClean="0"/>
              <a:t>Create and plan Team Time group to support students’ needs for mastering objectives.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Time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Begins October 1</a:t>
            </a:r>
            <a:r>
              <a:rPr lang="en-US" baseline="30000" dirty="0" smtClean="0"/>
              <a:t>st</a:t>
            </a:r>
            <a:endParaRPr lang="en-US" dirty="0" smtClean="0"/>
          </a:p>
          <a:p>
            <a:r>
              <a:rPr lang="en-US" dirty="0" smtClean="0"/>
              <a:t>Grouped by pre and post assessment performance</a:t>
            </a:r>
          </a:p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period</a:t>
            </a:r>
          </a:p>
          <a:p>
            <a:r>
              <a:rPr lang="en-US" dirty="0" smtClean="0"/>
              <a:t>Math</a:t>
            </a:r>
          </a:p>
          <a:p>
            <a:r>
              <a:rPr lang="en-US" dirty="0" smtClean="0"/>
              <a:t>Writing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Trips and Special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(TENTATIVE.. Pending approval and grants)</a:t>
            </a:r>
          </a:p>
          <a:p>
            <a:r>
              <a:rPr lang="en-US" dirty="0" smtClean="0"/>
              <a:t>Readers Theatre Spring</a:t>
            </a:r>
          </a:p>
          <a:p>
            <a:r>
              <a:rPr lang="en-US" dirty="0" smtClean="0"/>
              <a:t>Poe Health Center</a:t>
            </a:r>
          </a:p>
          <a:p>
            <a:r>
              <a:rPr lang="en-US" dirty="0" smtClean="0"/>
              <a:t>Planetarium</a:t>
            </a:r>
          </a:p>
          <a:p>
            <a:r>
              <a:rPr lang="en-US" dirty="0" smtClean="0"/>
              <a:t>Landfill Tour</a:t>
            </a:r>
          </a:p>
          <a:p>
            <a:r>
              <a:rPr lang="en-US" dirty="0" smtClean="0"/>
              <a:t>Local Authors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For Kids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Cost- $5.42</a:t>
            </a:r>
          </a:p>
          <a:p>
            <a:r>
              <a:rPr lang="en-US" dirty="0" smtClean="0"/>
              <a:t>Curriculum and International Connections</a:t>
            </a:r>
          </a:p>
          <a:p>
            <a:r>
              <a:rPr lang="en-US" dirty="0" smtClean="0"/>
              <a:t>Make a check out to </a:t>
            </a:r>
            <a:r>
              <a:rPr lang="en-US" u="sng" dirty="0" smtClean="0"/>
              <a:t>Time For Kids</a:t>
            </a:r>
          </a:p>
          <a:p>
            <a:r>
              <a:rPr lang="en-US" dirty="0" smtClean="0"/>
              <a:t>If you want to sponsor others’ who can’t afford the subscription, you are welcome to give more.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349</TotalTime>
  <Words>227</Words>
  <Application>Microsoft Office PowerPoint</Application>
  <PresentationFormat>On-screen Show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Open House</vt:lpstr>
      <vt:lpstr>Agenda</vt:lpstr>
      <vt:lpstr>Schedule</vt:lpstr>
      <vt:lpstr>Curriculum</vt:lpstr>
      <vt:lpstr>Behavior Plan</vt:lpstr>
      <vt:lpstr>Second Grade PLT</vt:lpstr>
      <vt:lpstr>Team Time </vt:lpstr>
      <vt:lpstr>Field Trips and Special Events</vt:lpstr>
      <vt:lpstr>Time For Kids</vt:lpstr>
      <vt:lpstr>Conferences</vt:lpstr>
      <vt:lpstr>Communication and Info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House</dc:title>
  <dc:creator>Wake County Public Schools</dc:creator>
  <cp:lastModifiedBy>Wake County Public Schools</cp:lastModifiedBy>
  <cp:revision>38</cp:revision>
  <dcterms:created xsi:type="dcterms:W3CDTF">2010-09-15T23:49:11Z</dcterms:created>
  <dcterms:modified xsi:type="dcterms:W3CDTF">2011-09-13T01:03:35Z</dcterms:modified>
</cp:coreProperties>
</file>